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36" r:id="rId53"/>
    <p:sldId id="1137" r:id="rId54"/>
    <p:sldId id="1138" r:id="rId55"/>
    <p:sldId id="1108" r:id="rId56"/>
    <p:sldId id="1107" r:id="rId57"/>
    <p:sldId id="278" r:id="rId58"/>
    <p:sldId id="1103" r:id="rId59"/>
    <p:sldId id="1104" r:id="rId60"/>
    <p:sldId id="11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1176"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56</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11/9/2023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11/9/2023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913078" y="2911728"/>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descr="A group of diagrams with different colored rectangles&#10;&#10;Description automatically generated">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389" y="643466"/>
            <a:ext cx="4176553" cy="5568739"/>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descr="A group of colorful boxes&#10;&#10;Description automatically generated with medium confidence">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389" y="643466"/>
            <a:ext cx="4176553" cy="5568739"/>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15963</TotalTime>
  <Words>3592</Words>
  <Application>Microsoft Office PowerPoint</Application>
  <PresentationFormat>Widescreen</PresentationFormat>
  <Paragraphs>336</Paragraphs>
  <Slides>60</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8"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66</cp:revision>
  <dcterms:created xsi:type="dcterms:W3CDTF">2023-07-25T14:07:55Z</dcterms:created>
  <dcterms:modified xsi:type="dcterms:W3CDTF">2023-11-09T14:18:50Z</dcterms:modified>
</cp:coreProperties>
</file>